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0" autoAdjust="0"/>
    <p:restoredTop sz="94707" autoAdjust="0"/>
  </p:normalViewPr>
  <p:slideViewPr>
    <p:cSldViewPr>
      <p:cViewPr varScale="1">
        <p:scale>
          <a:sx n="108" d="100"/>
          <a:sy n="108" d="100"/>
        </p:scale>
        <p:origin x="169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F28305-D158-49C3-AF96-F3FA046FEF83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1BDEB-1792-4BE2-9742-318D8E6D250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1076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26/10/2026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solidFill>
                  <a:srgbClr val="FF0000"/>
                </a:solidFill>
                <a:latin typeface="Algerian" pitchFamily="82" charset="0"/>
              </a:rPr>
              <a:t>lo SPORTELLO DI ASCOLTO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600" dirty="0">
                <a:latin typeface="Arial Black" pitchFamily="34" charset="0"/>
              </a:rPr>
              <a:t>E’ uno spazio gratuito per tutti dove si può essere ascoltati e sostenuti nei momenti di difficoltà </a:t>
            </a:r>
          </a:p>
          <a:p>
            <a:pPr>
              <a:buNone/>
            </a:pPr>
            <a:endParaRPr lang="it-IT" sz="2600" dirty="0">
              <a:latin typeface="Arial Black" pitchFamily="34" charset="0"/>
            </a:endParaRPr>
          </a:p>
          <a:p>
            <a:r>
              <a:rPr lang="it-IT" sz="2600" dirty="0">
                <a:latin typeface="Arial Black" pitchFamily="34" charset="0"/>
              </a:rPr>
              <a:t>E’ a disposizione di studenti, </a:t>
            </a:r>
          </a:p>
          <a:p>
            <a:pPr marL="0" indent="0">
              <a:buNone/>
            </a:pPr>
            <a:r>
              <a:rPr lang="it-IT" sz="2600" dirty="0">
                <a:latin typeface="Arial Black" pitchFamily="34" charset="0"/>
              </a:rPr>
              <a:t>   </a:t>
            </a:r>
            <a:r>
              <a:rPr lang="it-IT" sz="2600">
                <a:latin typeface="Arial Black" pitchFamily="34" charset="0"/>
              </a:rPr>
              <a:t>genitori docenti </a:t>
            </a:r>
            <a:r>
              <a:rPr lang="it-IT" sz="2600" dirty="0">
                <a:latin typeface="Arial Black" pitchFamily="34" charset="0"/>
              </a:rPr>
              <a:t>e personale scolastico</a:t>
            </a:r>
          </a:p>
          <a:p>
            <a:endParaRPr lang="it-IT" sz="2600" dirty="0">
              <a:latin typeface="Arial Black" pitchFamily="34" charset="0"/>
            </a:endParaRPr>
          </a:p>
          <a:p>
            <a:pPr>
              <a:buNone/>
            </a:pPr>
            <a:endParaRPr lang="it-IT" dirty="0"/>
          </a:p>
        </p:txBody>
      </p:sp>
      <p:pic>
        <p:nvPicPr>
          <p:cNvPr id="5" name="Immagine 4" descr="volontario-unico-278463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4941168"/>
            <a:ext cx="2500330" cy="1428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01122" cy="1143000"/>
          </a:xfrm>
        </p:spPr>
        <p:txBody>
          <a:bodyPr>
            <a:normAutofit/>
          </a:bodyPr>
          <a:lstStyle/>
          <a:p>
            <a:r>
              <a:rPr lang="it-IT" sz="3200" b="1" dirty="0">
                <a:solidFill>
                  <a:srgbClr val="FF0000"/>
                </a:solidFill>
                <a:latin typeface="Algerian" pitchFamily="82" charset="0"/>
              </a:rPr>
              <a:t>QUANDO  SI PUO’ANDARE  </a:t>
            </a:r>
            <a:br>
              <a:rPr lang="it-IT" sz="3200" b="1" dirty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200" b="1" dirty="0">
                <a:solidFill>
                  <a:srgbClr val="FF0000"/>
                </a:solidFill>
                <a:latin typeface="Algerian" pitchFamily="82" charset="0"/>
              </a:rPr>
              <a:t>ALLO SPORTELLO DI ASCOLTO?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000" dirty="0">
                <a:latin typeface="Arial Black" pitchFamily="34" charset="0"/>
              </a:rPr>
              <a:t>Quando ci si sente un po’ in crisi e si ha bisogno di consigli </a:t>
            </a:r>
          </a:p>
          <a:p>
            <a:r>
              <a:rPr lang="it-IT" sz="2000" dirty="0">
                <a:latin typeface="Arial Black" pitchFamily="34" charset="0"/>
              </a:rPr>
              <a:t>Quando si vogliono migliorare cose che non ci piacciono</a:t>
            </a:r>
          </a:p>
          <a:p>
            <a:r>
              <a:rPr lang="it-IT" sz="2000" dirty="0">
                <a:latin typeface="Arial Black" pitchFamily="34" charset="0"/>
              </a:rPr>
              <a:t>Quando si vogliono migliorare alcune </a:t>
            </a:r>
            <a:r>
              <a:rPr lang="it-IT" sz="2000" dirty="0">
                <a:solidFill>
                  <a:srgbClr val="00B0F0"/>
                </a:solidFill>
                <a:latin typeface="Arial Black" pitchFamily="34" charset="0"/>
              </a:rPr>
              <a:t>RELAZIONI personali o professionali </a:t>
            </a:r>
            <a:r>
              <a:rPr lang="it-IT" sz="2000" dirty="0">
                <a:latin typeface="Arial Black" pitchFamily="34" charset="0"/>
              </a:rPr>
              <a:t>che ci fanno stare male</a:t>
            </a:r>
          </a:p>
          <a:p>
            <a:r>
              <a:rPr lang="it-IT" sz="2000" dirty="0">
                <a:latin typeface="Arial Black" pitchFamily="34" charset="0"/>
              </a:rPr>
              <a:t>Quando cerchiamo le </a:t>
            </a:r>
            <a:r>
              <a:rPr lang="it-IT" sz="2000" dirty="0">
                <a:solidFill>
                  <a:srgbClr val="00B0F0"/>
                </a:solidFill>
                <a:latin typeface="Arial Black" pitchFamily="34" charset="0"/>
              </a:rPr>
              <a:t>GIUSTE PAROLE </a:t>
            </a:r>
            <a:r>
              <a:rPr lang="it-IT" sz="2000" dirty="0">
                <a:latin typeface="Arial Black" pitchFamily="34" charset="0"/>
              </a:rPr>
              <a:t>per dire cose importanti</a:t>
            </a:r>
          </a:p>
        </p:txBody>
      </p:sp>
      <p:pic>
        <p:nvPicPr>
          <p:cNvPr id="4" name="Immagine 3" descr="SISTE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4429132"/>
            <a:ext cx="4857784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>
                <a:solidFill>
                  <a:srgbClr val="FF0000"/>
                </a:solidFill>
                <a:latin typeface="Algerian" pitchFamily="82" charset="0"/>
              </a:rPr>
              <a:t>CHI GESTISCE LO SPORTELLO </a:t>
            </a:r>
            <a:r>
              <a:rPr lang="it-IT" sz="3200" b="1" dirty="0" err="1">
                <a:solidFill>
                  <a:srgbClr val="FF0000"/>
                </a:solidFill>
                <a:latin typeface="Algerian" pitchFamily="82" charset="0"/>
              </a:rPr>
              <a:t>DI</a:t>
            </a:r>
            <a:r>
              <a:rPr lang="it-IT" sz="3200" b="1" dirty="0">
                <a:solidFill>
                  <a:srgbClr val="FF0000"/>
                </a:solidFill>
                <a:latin typeface="Algerian" pitchFamily="82" charset="0"/>
              </a:rPr>
              <a:t> ASCOLTO?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dirty="0">
                <a:latin typeface="Arial Black" pitchFamily="34" charset="0"/>
              </a:rPr>
              <a:t>E’ gestito da Mari Pagani, una </a:t>
            </a:r>
            <a:r>
              <a:rPr lang="it-IT" sz="2400" dirty="0" err="1">
                <a:latin typeface="Arial Black" pitchFamily="34" charset="0"/>
              </a:rPr>
              <a:t>counselor</a:t>
            </a:r>
            <a:r>
              <a:rPr lang="it-IT" sz="2400" dirty="0">
                <a:latin typeface="Arial Black" pitchFamily="34" charset="0"/>
              </a:rPr>
              <a:t> professionista</a:t>
            </a:r>
          </a:p>
          <a:p>
            <a:r>
              <a:rPr lang="it-IT" sz="2400" dirty="0">
                <a:latin typeface="Arial Black" pitchFamily="34" charset="0"/>
              </a:rPr>
              <a:t>Il counseling non è una terapia psicologica</a:t>
            </a:r>
          </a:p>
          <a:p>
            <a:r>
              <a:rPr lang="it-IT" sz="2400" dirty="0">
                <a:latin typeface="Arial Black" pitchFamily="34" charset="0"/>
              </a:rPr>
              <a:t>Gli incontri non sono delle sedute ma </a:t>
            </a:r>
            <a:r>
              <a:rPr lang="it-IT" sz="2400" b="1" dirty="0">
                <a:solidFill>
                  <a:srgbClr val="00B0F0"/>
                </a:solidFill>
                <a:latin typeface="Arial Black" pitchFamily="34" charset="0"/>
              </a:rPr>
              <a:t>COLLOQUI</a:t>
            </a:r>
            <a:r>
              <a:rPr lang="it-IT" sz="2400" dirty="0">
                <a:latin typeface="Arial Black" pitchFamily="34" charset="0"/>
              </a:rPr>
              <a:t> individuali </a:t>
            </a:r>
          </a:p>
          <a:p>
            <a:pPr marL="0" indent="0">
              <a:buNone/>
            </a:pPr>
            <a:r>
              <a:rPr lang="it-IT" sz="2400" dirty="0">
                <a:latin typeface="Arial Black" pitchFamily="34" charset="0"/>
              </a:rPr>
              <a:t>  </a:t>
            </a:r>
          </a:p>
        </p:txBody>
      </p:sp>
      <p:pic>
        <p:nvPicPr>
          <p:cNvPr id="5" name="Immagine 4" descr="rispet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3645024"/>
            <a:ext cx="2643206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400" b="1" dirty="0">
                <a:solidFill>
                  <a:srgbClr val="FF0000"/>
                </a:solidFill>
                <a:latin typeface="Algerian" pitchFamily="82" charset="0"/>
              </a:rPr>
              <a:t>COME FUNZIONA LO SPORTELLO?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4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it-IT" sz="2400" dirty="0">
                <a:latin typeface="Arial Black" pitchFamily="34" charset="0"/>
              </a:rPr>
              <a:t>Sarà disponibile dal 5 novembre 2026   </a:t>
            </a:r>
          </a:p>
          <a:p>
            <a:r>
              <a:rPr lang="it-IT" sz="2400" dirty="0">
                <a:latin typeface="Arial Black" pitchFamily="34" charset="0"/>
              </a:rPr>
              <a:t>il LUNEDI’ dalle 8.50 alle 12.40 </a:t>
            </a:r>
          </a:p>
          <a:p>
            <a:r>
              <a:rPr lang="it-IT" sz="2400" dirty="0">
                <a:latin typeface="Arial Black" pitchFamily="34" charset="0"/>
              </a:rPr>
              <a:t>il GIOVEDI’ dalle 8.50 alle 12.40 </a:t>
            </a:r>
          </a:p>
          <a:p>
            <a:pPr marL="0" indent="0">
              <a:buNone/>
            </a:pPr>
            <a:r>
              <a:rPr lang="it-IT" sz="2400" dirty="0">
                <a:latin typeface="Arial Black" pitchFamily="34" charset="0"/>
              </a:rPr>
              <a:t>presso l’aula ex </a:t>
            </a:r>
            <a:r>
              <a:rPr lang="it-IT" sz="2400" dirty="0" err="1">
                <a:latin typeface="Arial Black" pitchFamily="34" charset="0"/>
              </a:rPr>
              <a:t>Covid</a:t>
            </a:r>
            <a:r>
              <a:rPr lang="it-IT" sz="2400" dirty="0">
                <a:latin typeface="Arial Black" pitchFamily="34" charset="0"/>
              </a:rPr>
              <a:t> al secondo piano </a:t>
            </a:r>
          </a:p>
          <a:p>
            <a:pPr marL="0" indent="0">
              <a:buNone/>
            </a:pPr>
            <a:r>
              <a:rPr lang="it-IT" sz="2400" dirty="0">
                <a:latin typeface="Arial Black" pitchFamily="34" charset="0"/>
              </a:rPr>
              <a:t>Per ogni incontro è’ necessario prenotarsi</a:t>
            </a:r>
          </a:p>
          <a:p>
            <a:pPr marL="0" indent="0">
              <a:buNone/>
            </a:pPr>
            <a:endParaRPr lang="it-IT" sz="2400" dirty="0">
              <a:solidFill>
                <a:srgbClr val="FF0000"/>
              </a:solidFill>
              <a:latin typeface="Arial Black" pitchFamily="34" charset="0"/>
            </a:endParaRPr>
          </a:p>
          <a:p>
            <a:pPr marL="0" indent="0">
              <a:buNone/>
            </a:pPr>
            <a:r>
              <a:rPr lang="it-IT" sz="2400" dirty="0">
                <a:solidFill>
                  <a:srgbClr val="FF0000"/>
                </a:solidFill>
                <a:latin typeface="Arial Black" pitchFamily="34" charset="0"/>
              </a:rPr>
              <a:t>COME PRENDERE APPUNTAMENTO?</a:t>
            </a:r>
          </a:p>
          <a:p>
            <a:pPr marL="0" indent="0">
              <a:buNone/>
            </a:pPr>
            <a:endParaRPr lang="it-IT" sz="2400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it-IT" sz="2400" dirty="0">
                <a:latin typeface="Arial Black" pitchFamily="34" charset="0"/>
              </a:rPr>
              <a:t>Via </a:t>
            </a:r>
            <a:r>
              <a:rPr lang="it-IT" sz="2400" dirty="0" err="1">
                <a:latin typeface="Arial Black" pitchFamily="34" charset="0"/>
              </a:rPr>
              <a:t>whatsapp</a:t>
            </a:r>
            <a:r>
              <a:rPr lang="it-IT" sz="2400" dirty="0">
                <a:latin typeface="Arial Black" pitchFamily="34" charset="0"/>
              </a:rPr>
              <a:t> al cellulare 393 9118726 </a:t>
            </a:r>
          </a:p>
          <a:p>
            <a:endParaRPr lang="it-IT" sz="2400" dirty="0">
              <a:latin typeface="Arial Black" pitchFamily="34" charset="0"/>
            </a:endParaRPr>
          </a:p>
          <a:p>
            <a:pPr>
              <a:buNone/>
            </a:pPr>
            <a:endParaRPr lang="it-IT" sz="24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b="1" dirty="0">
                <a:solidFill>
                  <a:srgbClr val="FF0000"/>
                </a:solidFill>
                <a:latin typeface="Algerian" pitchFamily="82" charset="0"/>
              </a:rPr>
              <a:t>IN SINTESI CHE COS’E’ LO SPORTELLO?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85860"/>
            <a:ext cx="8329642" cy="5214974"/>
          </a:xfrm>
        </p:spPr>
        <p:txBody>
          <a:bodyPr>
            <a:normAutofit/>
          </a:bodyPr>
          <a:lstStyle/>
          <a:p>
            <a:pPr>
              <a:buNone/>
            </a:pPr>
            <a:endParaRPr lang="it-IT" sz="2400" dirty="0">
              <a:latin typeface="Arial Black" pitchFamily="34" charset="0"/>
            </a:endParaRPr>
          </a:p>
          <a:p>
            <a:pPr>
              <a:buNone/>
            </a:pPr>
            <a:r>
              <a:rPr lang="it-IT" sz="2400" dirty="0">
                <a:latin typeface="Arial Black" pitchFamily="34" charset="0"/>
              </a:rPr>
              <a:t>LA SCELTA DI PROVARE A FARSI AIUTARE </a:t>
            </a:r>
          </a:p>
          <a:p>
            <a:pPr>
              <a:buNone/>
            </a:pPr>
            <a:r>
              <a:rPr lang="it-IT" sz="2400" dirty="0">
                <a:latin typeface="Arial Black" pitchFamily="34" charset="0"/>
              </a:rPr>
              <a:t>LA SCELTA DI CERCARE UN CAMBIAMENTO </a:t>
            </a:r>
          </a:p>
          <a:p>
            <a:pPr>
              <a:buNone/>
            </a:pPr>
            <a:r>
              <a:rPr lang="it-IT" sz="2400" dirty="0">
                <a:latin typeface="Arial Black" pitchFamily="34" charset="0"/>
              </a:rPr>
              <a:t>	</a:t>
            </a:r>
            <a:r>
              <a:rPr lang="it-IT" dirty="0"/>
              <a:t>	“</a:t>
            </a:r>
            <a:r>
              <a:rPr lang="it-IT" sz="2400" b="1" i="1" dirty="0">
                <a:solidFill>
                  <a:srgbClr val="0070C0"/>
                </a:solidFill>
                <a:latin typeface="Arial Black" pitchFamily="34" charset="0"/>
              </a:rPr>
              <a:t>Non possiamo pretendere che le cose cambino, se continuiamo a fare le stesse cose</a:t>
            </a:r>
            <a:r>
              <a:rPr lang="it-IT" i="1" dirty="0"/>
              <a:t>”</a:t>
            </a:r>
          </a:p>
          <a:p>
            <a:pPr algn="r">
              <a:buNone/>
            </a:pPr>
            <a:r>
              <a:rPr lang="it-IT" sz="2800" b="1" i="1" dirty="0">
                <a:latin typeface="Arial Black" pitchFamily="34" charset="0"/>
              </a:rPr>
              <a:t>ALBERT EINSTEIN </a:t>
            </a:r>
            <a:endParaRPr lang="it-IT" sz="2800" b="1" dirty="0">
              <a:latin typeface="Arial Black" pitchFamily="34" charset="0"/>
            </a:endParaRPr>
          </a:p>
          <a:p>
            <a:pPr>
              <a:buNone/>
            </a:pPr>
            <a:endParaRPr lang="it-IT" dirty="0"/>
          </a:p>
        </p:txBody>
      </p:sp>
      <p:pic>
        <p:nvPicPr>
          <p:cNvPr id="4" name="Immagine 3" descr="einste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4643446"/>
            <a:ext cx="2857520" cy="18573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216</Words>
  <Application>Microsoft Office PowerPoint</Application>
  <PresentationFormat>Presentazione su schermo (4:3)</PresentationFormat>
  <Paragraphs>32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Algerian</vt:lpstr>
      <vt:lpstr>Arial</vt:lpstr>
      <vt:lpstr>Arial Black</vt:lpstr>
      <vt:lpstr>Calibri</vt:lpstr>
      <vt:lpstr>Tema di Office</vt:lpstr>
      <vt:lpstr>lo SPORTELLO DI ASCOLTO </vt:lpstr>
      <vt:lpstr>QUANDO  SI PUO’ANDARE   ALLO SPORTELLO DI ASCOLTO?</vt:lpstr>
      <vt:lpstr>CHI GESTISCE LO SPORTELLO DI ASCOLTO?</vt:lpstr>
      <vt:lpstr>COME FUNZIONA LO SPORTELLO?</vt:lpstr>
      <vt:lpstr>IN SINTESI CHE COS’E’ LO SPORTELLO?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 SPORTELLO DI ASCOLTO</dc:title>
  <dc:creator>Pagani</dc:creator>
  <cp:lastModifiedBy>MIIS04700R - ENRICO DE NICOLA</cp:lastModifiedBy>
  <cp:revision>87</cp:revision>
  <dcterms:modified xsi:type="dcterms:W3CDTF">2026-10-26T10:41:30Z</dcterms:modified>
</cp:coreProperties>
</file>